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FD4"/>
    <a:srgbClr val="A1EAE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/>
    <p:restoredTop sz="86450"/>
  </p:normalViewPr>
  <p:slideViewPr>
    <p:cSldViewPr snapToGrid="0" snapToObjects="1" showGuides="1">
      <p:cViewPr varScale="1">
        <p:scale>
          <a:sx n="87" d="100"/>
          <a:sy n="87" d="100"/>
        </p:scale>
        <p:origin x="216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9964" y="34650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9964" y="313098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479964" y="6356348"/>
            <a:ext cx="1378528" cy="365125"/>
          </a:xfrm>
        </p:spPr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15691" y="6356349"/>
            <a:ext cx="4114800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880764" y="6356349"/>
            <a:ext cx="2743200" cy="365125"/>
          </a:xfrm>
        </p:spPr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11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579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202872" y="365125"/>
            <a:ext cx="6369628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3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24284"/>
            <a:ext cx="915092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9222" y="3425682"/>
            <a:ext cx="91445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202871" y="1825625"/>
            <a:ext cx="4572001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996546" y="1825625"/>
            <a:ext cx="4357254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36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65125"/>
            <a:ext cx="9152516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2872" y="1690688"/>
            <a:ext cx="44146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202871" y="2514599"/>
            <a:ext cx="4414622" cy="367506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88726" y="1681163"/>
            <a:ext cx="45666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788726" y="2505075"/>
            <a:ext cx="456666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84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419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1" y="457201"/>
            <a:ext cx="36881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45381" y="457201"/>
            <a:ext cx="5008417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57401"/>
            <a:ext cx="36881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31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449263"/>
            <a:ext cx="38792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6082145" y="449263"/>
            <a:ext cx="5273242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49463"/>
            <a:ext cx="38792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49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554182" y="0"/>
            <a:ext cx="2010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743200" y="365125"/>
            <a:ext cx="8610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43200" y="1825625"/>
            <a:ext cx="861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743200" y="6388749"/>
            <a:ext cx="137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4334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571" y="5195455"/>
            <a:ext cx="1284752" cy="15260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3C51D-BBB3-6C4A-AB5D-013AC2E67A8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-1644522" y="1643516"/>
            <a:ext cx="6603473" cy="43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 Ultra Bold" charset="0"/>
          <a:ea typeface="Gill Sans Ultra Bold" charset="0"/>
          <a:cs typeface="Gill Sans Ultra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51016" y="646113"/>
            <a:ext cx="8866909" cy="1445636"/>
          </a:xfrm>
        </p:spPr>
        <p:txBody>
          <a:bodyPr>
            <a:normAutofit fontScale="90000"/>
          </a:bodyPr>
          <a:lstStyle/>
          <a:p>
            <a:r>
              <a:rPr lang="es-ES_tradnl" sz="7200"/>
              <a:t>Te Septiembre</a:t>
            </a:r>
            <a:br>
              <a:rPr lang="es-ES_tradnl" sz="7200"/>
            </a:br>
            <a:r>
              <a:rPr lang="es-ES_tradnl" sz="7200"/>
              <a:t>2018</a:t>
            </a:r>
            <a:endParaRPr lang="es-ES_tradnl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64926" y="2601119"/>
            <a:ext cx="4461163" cy="1655762"/>
          </a:xfrm>
        </p:spPr>
        <p:txBody>
          <a:bodyPr>
            <a:normAutofit/>
          </a:bodyPr>
          <a:lstStyle/>
          <a:p>
            <a:pPr algn="r"/>
            <a:r>
              <a:rPr lang="es-ES_tradnl" sz="4000" dirty="0" err="1"/>
              <a:t>Asociacion</a:t>
            </a:r>
            <a:r>
              <a:rPr lang="es-ES_tradnl" sz="4000" dirty="0"/>
              <a:t> de Damas Peruanas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3442853" y="2139875"/>
            <a:ext cx="788323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470073" y="2370497"/>
            <a:ext cx="485601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1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6059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361622"/>
            <a:ext cx="8610600" cy="4351338"/>
          </a:xfrm>
        </p:spPr>
        <p:txBody>
          <a:bodyPr>
            <a:normAutofit/>
          </a:bodyPr>
          <a:lstStyle/>
          <a:p>
            <a:endParaRPr lang="es-ES_tradnl" sz="3600" dirty="0"/>
          </a:p>
          <a:p>
            <a:r>
              <a:rPr lang="es-ES_tradnl" sz="3600" dirty="0"/>
              <a:t>Y para nosotras</a:t>
            </a:r>
            <a:r>
              <a:rPr lang="is-IS" sz="3600" dirty="0"/>
              <a:t>…</a:t>
            </a:r>
          </a:p>
          <a:p>
            <a:pPr lvl="1"/>
            <a:r>
              <a:rPr lang="is-IS" sz="3200" dirty="0"/>
              <a:t>Taller de Emprendimiento para Asociadas</a:t>
            </a:r>
            <a:endParaRPr lang="es-ES_tradnl" sz="3200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5709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4036" y="147411"/>
            <a:ext cx="8499763" cy="1325563"/>
          </a:xfrm>
        </p:spPr>
        <p:txBody>
          <a:bodyPr/>
          <a:lstStyle/>
          <a:p>
            <a:r>
              <a:rPr lang="es-ES_tradnl"/>
              <a:t>Nosotras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4036" y="1472973"/>
            <a:ext cx="8499764" cy="5100183"/>
          </a:xfrm>
        </p:spPr>
        <p:txBody>
          <a:bodyPr>
            <a:normAutofit/>
          </a:bodyPr>
          <a:lstStyle/>
          <a:p>
            <a:r>
              <a:rPr lang="es-ES_tradnl" sz="3600" dirty="0"/>
              <a:t>Tenemos una nueva integrante de la directiva. </a:t>
            </a:r>
          </a:p>
          <a:p>
            <a:pPr lvl="1"/>
            <a:r>
              <a:rPr lang="es-ES_tradnl" sz="3200" dirty="0"/>
              <a:t>Directora de Imagen: </a:t>
            </a:r>
            <a:r>
              <a:rPr lang="es-ES_tradnl" sz="3200" dirty="0" err="1"/>
              <a:t>Choqui</a:t>
            </a:r>
            <a:r>
              <a:rPr lang="es-ES_tradnl" sz="3200" dirty="0"/>
              <a:t> Peralta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896" y="2900915"/>
            <a:ext cx="3200400" cy="3120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7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9357" y="395031"/>
            <a:ext cx="849976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200" dirty="0"/>
              <a:t>Gracias</a:t>
            </a:r>
            <a:endParaRPr lang="es-ES_tradnl" sz="5400" dirty="0"/>
          </a:p>
        </p:txBody>
      </p:sp>
    </p:spTree>
    <p:extLst>
      <p:ext uri="{BB962C8B-B14F-4D97-AF65-F5344CB8AC3E}">
        <p14:creationId xmlns:p14="http://schemas.microsoft.com/office/powerpoint/2010/main" val="6637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1303"/>
            <a:ext cx="8610599" cy="1325563"/>
          </a:xfrm>
        </p:spPr>
        <p:txBody>
          <a:bodyPr>
            <a:normAutofit/>
          </a:bodyPr>
          <a:lstStyle/>
          <a:p>
            <a:r>
              <a:rPr lang="es-ES_tradnl" sz="5400" dirty="0"/>
              <a:t>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102222"/>
            <a:ext cx="7812911" cy="5014905"/>
          </a:xfrm>
        </p:spPr>
        <p:txBody>
          <a:bodyPr>
            <a:normAutofit fontScale="62500" lnSpcReduction="20000"/>
          </a:bodyPr>
          <a:lstStyle/>
          <a:p>
            <a:r>
              <a:rPr lang="es-ES_tradnl" sz="3600" b="1" dirty="0"/>
              <a:t>Exitosa Campaña de fluorización para 600 niños de los colegios Alemania y George Washington</a:t>
            </a:r>
          </a:p>
          <a:p>
            <a:endParaRPr lang="es-ES_tradnl" sz="3600" dirty="0"/>
          </a:p>
          <a:p>
            <a:pPr lvl="1"/>
            <a:r>
              <a:rPr lang="es-ES_tradnl" sz="3200" dirty="0"/>
              <a:t>Se realizaron los días 27 y 29 de agosto respectivamente.</a:t>
            </a:r>
          </a:p>
          <a:p>
            <a:pPr lvl="1"/>
            <a:endParaRPr lang="es-ES_tradnl" sz="800" dirty="0"/>
          </a:p>
          <a:p>
            <a:pPr lvl="1"/>
            <a:r>
              <a:rPr lang="es-ES_tradnl" sz="3200" dirty="0"/>
              <a:t>La empresa </a:t>
            </a:r>
            <a:r>
              <a:rPr lang="es-ES_tradnl" sz="3200" dirty="0" err="1"/>
              <a:t>Dentalfyt</a:t>
            </a:r>
            <a:r>
              <a:rPr lang="es-ES_tradnl" sz="3200" dirty="0"/>
              <a:t> hizo la donación de los kits de fluorización</a:t>
            </a:r>
          </a:p>
          <a:p>
            <a:pPr lvl="1"/>
            <a:endParaRPr lang="es-ES_tradnl" sz="1400" dirty="0"/>
          </a:p>
          <a:p>
            <a:pPr lvl="1"/>
            <a:r>
              <a:rPr lang="es-ES_tradnl" sz="3200" dirty="0"/>
              <a:t>El trabajo lo realizaron 7 odontólogos:</a:t>
            </a:r>
          </a:p>
          <a:p>
            <a:pPr lvl="2"/>
            <a:r>
              <a:rPr lang="es-ES_tradnl" sz="2800" dirty="0"/>
              <a:t>Roxana Lizárraga</a:t>
            </a:r>
          </a:p>
          <a:p>
            <a:pPr lvl="2"/>
            <a:r>
              <a:rPr lang="es-ES_tradnl" sz="2800" dirty="0" err="1"/>
              <a:t>Hivy</a:t>
            </a:r>
            <a:r>
              <a:rPr lang="es-ES_tradnl" sz="2800" dirty="0"/>
              <a:t> Cornejo</a:t>
            </a:r>
          </a:p>
          <a:p>
            <a:pPr lvl="2"/>
            <a:r>
              <a:rPr lang="es-ES_tradnl" sz="2800" dirty="0" err="1"/>
              <a:t>Gisella</a:t>
            </a:r>
            <a:r>
              <a:rPr lang="es-ES_tradnl" sz="2800" dirty="0"/>
              <a:t> León</a:t>
            </a:r>
          </a:p>
          <a:p>
            <a:pPr lvl="2"/>
            <a:r>
              <a:rPr lang="es-ES_tradnl" sz="2800" dirty="0"/>
              <a:t>Luis </a:t>
            </a:r>
            <a:r>
              <a:rPr lang="es-ES_tradnl" sz="2800" dirty="0" err="1"/>
              <a:t>Alvarez</a:t>
            </a:r>
            <a:endParaRPr lang="es-ES_tradnl" sz="2800" dirty="0"/>
          </a:p>
          <a:p>
            <a:pPr lvl="2"/>
            <a:r>
              <a:rPr lang="es-ES_tradnl" sz="2800" dirty="0" err="1"/>
              <a:t>Chantelle</a:t>
            </a:r>
            <a:r>
              <a:rPr lang="es-ES_tradnl" sz="2800" dirty="0"/>
              <a:t> </a:t>
            </a:r>
            <a:r>
              <a:rPr lang="es-ES_tradnl" sz="2800" dirty="0" err="1"/>
              <a:t>Bagu</a:t>
            </a:r>
            <a:endParaRPr lang="es-ES_tradnl" sz="2800" dirty="0"/>
          </a:p>
          <a:p>
            <a:pPr lvl="2"/>
            <a:r>
              <a:rPr lang="es-ES_tradnl" sz="2800" dirty="0"/>
              <a:t>Isabel Castillo</a:t>
            </a:r>
          </a:p>
          <a:p>
            <a:pPr lvl="2"/>
            <a:r>
              <a:rPr lang="es-ES_tradnl" sz="2800" dirty="0"/>
              <a:t>Daniela Troncoso</a:t>
            </a:r>
          </a:p>
          <a:p>
            <a:pPr lvl="2"/>
            <a:endParaRPr lang="es-ES_tradnl" sz="2600" dirty="0"/>
          </a:p>
          <a:p>
            <a:pPr lvl="1"/>
            <a:r>
              <a:rPr lang="es-ES_tradnl" sz="3200" dirty="0"/>
              <a:t>Y el apoyo de nuestras asociadas:</a:t>
            </a:r>
          </a:p>
          <a:p>
            <a:pPr lvl="2"/>
            <a:r>
              <a:rPr lang="es-ES_tradnl" sz="2900" dirty="0"/>
              <a:t>Erika </a:t>
            </a:r>
            <a:r>
              <a:rPr lang="es-ES_tradnl" sz="2900" dirty="0" err="1"/>
              <a:t>Moron</a:t>
            </a:r>
            <a:r>
              <a:rPr lang="es-ES_tradnl" sz="2900" dirty="0"/>
              <a:t>, Clarita Torres, Gaby </a:t>
            </a:r>
            <a:r>
              <a:rPr lang="es-ES_tradnl" sz="2900" dirty="0" err="1"/>
              <a:t>Anco</a:t>
            </a:r>
            <a:r>
              <a:rPr lang="es-ES_tradnl" sz="2900" dirty="0"/>
              <a:t> </a:t>
            </a:r>
            <a:r>
              <a:rPr lang="es-ES_tradnl" sz="2900" dirty="0" err="1"/>
              <a:t>Lillette</a:t>
            </a:r>
            <a:r>
              <a:rPr lang="es-ES_tradnl" sz="2900" dirty="0"/>
              <a:t> Benavides, Milagros Fernández, Valeria Zúñiga, Fiona </a:t>
            </a:r>
            <a:r>
              <a:rPr lang="es-ES_tradnl" sz="2900" dirty="0" err="1"/>
              <a:t>Brigneti</a:t>
            </a:r>
            <a:r>
              <a:rPr lang="es-ES_tradnl" sz="2900" dirty="0"/>
              <a:t>, Danitza Arce, Lidia Vela, Pilar Hidalgo y </a:t>
            </a:r>
            <a:r>
              <a:rPr lang="es-ES_tradnl" sz="2900" dirty="0" err="1"/>
              <a:t>Choqui</a:t>
            </a:r>
            <a:r>
              <a:rPr lang="es-ES_tradnl" sz="2900" dirty="0"/>
              <a:t> Peralta.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912242" y="5940485"/>
            <a:ext cx="6088284" cy="5847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/>
                </a:solidFill>
                <a:latin typeface="DIN Alternate" panose="020B0500000000000000" pitchFamily="34" charset="77"/>
              </a:rPr>
              <a:t>Agradecimiento a Carmen Espinoza por conseguir el apoyo de 3 odontólogos</a:t>
            </a:r>
          </a:p>
        </p:txBody>
      </p:sp>
    </p:spTree>
    <p:extLst>
      <p:ext uri="{BB962C8B-B14F-4D97-AF65-F5344CB8AC3E}">
        <p14:creationId xmlns:p14="http://schemas.microsoft.com/office/powerpoint/2010/main" val="129411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924" y="831328"/>
            <a:ext cx="7213965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710" y="845183"/>
            <a:ext cx="7232072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2031" y="833110"/>
            <a:ext cx="7213966" cy="51917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816" y="845183"/>
            <a:ext cx="7195859" cy="5169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5"/>
          <a:stretch/>
        </p:blipFill>
        <p:spPr>
          <a:xfrm>
            <a:off x="3237710" y="798572"/>
            <a:ext cx="7268287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2C1E68-25F9-4947-ABDF-48B3295571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r="3288"/>
          <a:stretch/>
        </p:blipFill>
        <p:spPr>
          <a:xfrm>
            <a:off x="3237710" y="798572"/>
            <a:ext cx="7268287" cy="5212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6219AE-3896-BA4E-A7C0-73274EB888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5"/>
          <a:stretch/>
        </p:blipFill>
        <p:spPr>
          <a:xfrm>
            <a:off x="3255815" y="787726"/>
            <a:ext cx="7250181" cy="5234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AFB0F-201B-0B4A-9339-D857E2703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33"/>
          <a:stretch/>
        </p:blipFill>
        <p:spPr>
          <a:xfrm>
            <a:off x="3255814" y="784717"/>
            <a:ext cx="7241128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3853688" y="0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Campaña de fluorización</a:t>
            </a:r>
          </a:p>
        </p:txBody>
      </p:sp>
    </p:spTree>
    <p:extLst>
      <p:ext uri="{BB962C8B-B14F-4D97-AF65-F5344CB8AC3E}">
        <p14:creationId xmlns:p14="http://schemas.microsoft.com/office/powerpoint/2010/main" val="1626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478750"/>
            <a:ext cx="8853715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Cierre 2°Taller de Emprendimiento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743200" y="1898072"/>
            <a:ext cx="8610600" cy="4655127"/>
          </a:xfrm>
        </p:spPr>
        <p:txBody>
          <a:bodyPr>
            <a:normAutofit/>
          </a:bodyPr>
          <a:lstStyle/>
          <a:p>
            <a:r>
              <a:rPr lang="es-ES_tradnl" sz="3600" dirty="0"/>
              <a:t>Se realizó el sábado 18 de agosto, con la entrega de certificados</a:t>
            </a:r>
          </a:p>
        </p:txBody>
      </p:sp>
    </p:spTree>
    <p:extLst>
      <p:ext uri="{BB962C8B-B14F-4D97-AF65-F5344CB8AC3E}">
        <p14:creationId xmlns:p14="http://schemas.microsoft.com/office/powerpoint/2010/main" val="30492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5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4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3" y="956917"/>
            <a:ext cx="7153344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ángulo 1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Cierre del taller de emprendimiento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18 de Agosto</a:t>
            </a:r>
          </a:p>
        </p:txBody>
      </p:sp>
    </p:spTree>
    <p:extLst>
      <p:ext uri="{BB962C8B-B14F-4D97-AF65-F5344CB8AC3E}">
        <p14:creationId xmlns:p14="http://schemas.microsoft.com/office/powerpoint/2010/main" val="19778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59012"/>
            <a:ext cx="8610599" cy="1325563"/>
          </a:xfrm>
        </p:spPr>
        <p:txBody>
          <a:bodyPr/>
          <a:lstStyle/>
          <a:p>
            <a:r>
              <a:rPr lang="es-ES_tradnl" dirty="0"/>
              <a:t>1</a:t>
            </a:r>
            <a:r>
              <a:rPr lang="es-ES_tradnl" baseline="30000" dirty="0"/>
              <a:t>era </a:t>
            </a:r>
            <a:r>
              <a:rPr lang="es-ES_tradnl" dirty="0"/>
              <a:t>charla de Duelo Migratorio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491672"/>
            <a:ext cx="8610600" cy="4655127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Se realizó el sábado 25 de Agosto, en el Palacio Álamos, con la asistencia esperada de 13 personas.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3600" dirty="0"/>
              <a:t>La charla la dictó la Psicóloga Liliana Castaño, Coordinadora de la Oficina Migrante de la Municipalidad de Santiago, con el apoyo de la ADP</a:t>
            </a:r>
          </a:p>
        </p:txBody>
      </p:sp>
    </p:spTree>
    <p:extLst>
      <p:ext uri="{BB962C8B-B14F-4D97-AF65-F5344CB8AC3E}">
        <p14:creationId xmlns:p14="http://schemas.microsoft.com/office/powerpoint/2010/main" val="1667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Charla Duelo Migratorio</a:t>
            </a:r>
          </a:p>
        </p:txBody>
      </p:sp>
    </p:spTree>
    <p:extLst>
      <p:ext uri="{BB962C8B-B14F-4D97-AF65-F5344CB8AC3E}">
        <p14:creationId xmlns:p14="http://schemas.microsoft.com/office/powerpoint/2010/main" val="745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207862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722765"/>
            <a:ext cx="8052619" cy="48599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_tradnl" sz="3600" b="1" dirty="0"/>
              <a:t>2</a:t>
            </a:r>
            <a:r>
              <a:rPr lang="es-ES_tradnl" sz="3600" b="1" baseline="30000" dirty="0"/>
              <a:t>da</a:t>
            </a:r>
            <a:r>
              <a:rPr lang="es-ES_tradnl" sz="3600" b="1" dirty="0"/>
              <a:t> Charla de Duelo Migratorio con la oficina del migrante</a:t>
            </a:r>
          </a:p>
          <a:p>
            <a:pPr algn="just"/>
            <a:endParaRPr lang="es-ES_tradnl" sz="1300" dirty="0"/>
          </a:p>
          <a:p>
            <a:pPr algn="just"/>
            <a:endParaRPr lang="es-ES_tradnl" sz="1300" dirty="0"/>
          </a:p>
          <a:p>
            <a:pPr algn="just"/>
            <a:r>
              <a:rPr lang="es-ES_tradnl" sz="3600" b="1" dirty="0"/>
              <a:t>Taller de tejido a crochet para mujeres con la oficina de la Mujer de la Municipalidad de Santiago</a:t>
            </a:r>
          </a:p>
          <a:p>
            <a:endParaRPr lang="es-ES_tradnl" sz="1400" dirty="0"/>
          </a:p>
          <a:p>
            <a:pPr lvl="1" algn="just"/>
            <a:r>
              <a:rPr lang="es-ES_tradnl" sz="3200" dirty="0"/>
              <a:t>Dictado por nuestra alumna del Taller de Emprendimiento, Te</a:t>
            </a:r>
            <a:r>
              <a:rPr lang="es-ES" sz="3200" dirty="0" err="1"/>
              <a:t>ó</a:t>
            </a:r>
            <a:r>
              <a:rPr lang="es-ES_tradnl" sz="3200" dirty="0"/>
              <a:t>fila </a:t>
            </a:r>
            <a:r>
              <a:rPr lang="es-ES_tradnl" sz="3200" dirty="0" err="1"/>
              <a:t>Yamo</a:t>
            </a:r>
            <a:r>
              <a:rPr lang="es-ES_tradnl" sz="3200" dirty="0"/>
              <a:t>, quien contribuirá a la comunidad con sus conocimientos y experiencia</a:t>
            </a:r>
          </a:p>
          <a:p>
            <a:pPr lvl="1" algn="just"/>
            <a:endParaRPr lang="es-ES_tradnl" sz="1100" dirty="0"/>
          </a:p>
          <a:p>
            <a:pPr lvl="1" algn="just"/>
            <a:endParaRPr lang="es-ES_tradnl" sz="1200" dirty="0"/>
          </a:p>
          <a:p>
            <a:pPr lvl="1" algn="just"/>
            <a:r>
              <a:rPr lang="es-ES_tradnl" sz="3200" dirty="0"/>
              <a:t>Se dictar</a:t>
            </a:r>
            <a:r>
              <a:rPr lang="es-ES" sz="3200" dirty="0"/>
              <a:t>á los sábados en la mañana durante los meses de Septiembre y Octubre de 10:00 a 12:00 horas en la calle </a:t>
            </a:r>
            <a:r>
              <a:rPr lang="es-ES" sz="3200" b="1" dirty="0"/>
              <a:t>Cienfuegos 72 Santiago</a:t>
            </a:r>
            <a:endParaRPr lang="es-ES_tradnl" sz="3200" b="1" dirty="0"/>
          </a:p>
          <a:p>
            <a:endParaRPr lang="es-ES_tradnl" sz="3200" b="1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37451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019" y="707923"/>
            <a:ext cx="4047536" cy="6049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Taller de Tejido a Crochet</a:t>
            </a:r>
          </a:p>
        </p:txBody>
      </p:sp>
    </p:spTree>
    <p:extLst>
      <p:ext uri="{BB962C8B-B14F-4D97-AF65-F5344CB8AC3E}">
        <p14:creationId xmlns:p14="http://schemas.microsoft.com/office/powerpoint/2010/main" val="90316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313</Words>
  <Application>Microsoft Macintosh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DIN Alternate</vt:lpstr>
      <vt:lpstr>DIN Condensed</vt:lpstr>
      <vt:lpstr>Gill Sans Ultra Bold</vt:lpstr>
      <vt:lpstr>Tema de Office</vt:lpstr>
      <vt:lpstr>Te Septiembre 2018</vt:lpstr>
      <vt:lpstr>Actividades</vt:lpstr>
      <vt:lpstr>Presentación de PowerPoint</vt:lpstr>
      <vt:lpstr>Cierre 2°Taller de Emprendimiento </vt:lpstr>
      <vt:lpstr>Presentación de PowerPoint</vt:lpstr>
      <vt:lpstr>1era charla de Duelo Migratorio</vt:lpstr>
      <vt:lpstr>Presentación de PowerPoint</vt:lpstr>
      <vt:lpstr> Próximas Actividades</vt:lpstr>
      <vt:lpstr>Presentación de PowerPoint</vt:lpstr>
      <vt:lpstr> Próximas Actividades</vt:lpstr>
      <vt:lpstr>Nosotras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Danitza Arce</dc:creator>
  <cp:lastModifiedBy>Ana Flavia Albareda Arce (ana.albareda)</cp:lastModifiedBy>
  <cp:revision>24</cp:revision>
  <dcterms:created xsi:type="dcterms:W3CDTF">2018-09-05T01:26:02Z</dcterms:created>
  <dcterms:modified xsi:type="dcterms:W3CDTF">2018-09-05T16:13:45Z</dcterms:modified>
</cp:coreProperties>
</file>